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0" r:id="rId16"/>
    <p:sldId id="271" r:id="rId17"/>
    <p:sldId id="272" r:id="rId18"/>
    <p:sldId id="273" r:id="rId19"/>
    <p:sldId id="275" r:id="rId20"/>
    <p:sldId id="276" r:id="rId21"/>
    <p:sldId id="274" r:id="rId22"/>
    <p:sldId id="291" r:id="rId23"/>
    <p:sldId id="279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6"/>
    <p:restoredTop sz="94807"/>
  </p:normalViewPr>
  <p:slideViewPr>
    <p:cSldViewPr>
      <p:cViewPr varScale="1">
        <p:scale>
          <a:sx n="116" d="100"/>
          <a:sy n="116" d="100"/>
        </p:scale>
        <p:origin x="-1494" y="-10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2C64AE3-DFF4-46E7-B32E-209FED48899E}" type="datetime1">
              <a:rPr lang="ko-KR" altLang="en-US"/>
              <a:pPr lvl="0">
                <a:defRPr/>
              </a:pPr>
              <a:t>2019-09-04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0971576-F7DE-4720-9A0B-3B59D3DBF5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825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http://minheeblog.tistory.com/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0971576-F7DE-4720-9A0B-3B59D3DBF59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7C2D9-3032-4E61-9BEE-44735DF7A43D}" type="datetimeFigureOut">
              <a:rPr lang="ko-KR" altLang="en-US" smtClean="0"/>
              <a:pPr/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344" y="1292062"/>
            <a:ext cx="8640960" cy="1128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 spc="-150">
                <a:solidFill>
                  <a:schemeClr val="bg1"/>
                </a:solidFill>
                <a:latin typeface="Blacksword"/>
              </a:rPr>
              <a:t>S</a:t>
            </a:r>
            <a:r>
              <a:rPr lang="en-US" altLang="ko-KR" sz="6800" b="1" spc="-150">
                <a:solidFill>
                  <a:schemeClr val="bg1"/>
                </a:solidFill>
                <a:latin typeface="Blacksword"/>
              </a:rPr>
              <a:t>ave The WarShip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15680" y="4813122"/>
            <a:ext cx="5040560" cy="1280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600" b="1">
                <a:solidFill>
                  <a:schemeClr val="bg1"/>
                </a:solidFill>
              </a:rPr>
              <a:t>박  웅  배</a:t>
            </a:r>
            <a:r>
              <a:rPr lang="en-US" altLang="ko-KR" sz="2600" b="1">
                <a:solidFill>
                  <a:schemeClr val="bg1"/>
                </a:solidFill>
              </a:rPr>
              <a:t> </a:t>
            </a:r>
            <a:r>
              <a:rPr lang="ko-KR" altLang="en-US" sz="2600" b="1">
                <a:solidFill>
                  <a:schemeClr val="bg1"/>
                </a:solidFill>
              </a:rPr>
              <a:t/>
            </a:r>
            <a:br>
              <a:rPr lang="ko-KR" altLang="en-US" sz="2600" b="1">
                <a:solidFill>
                  <a:schemeClr val="bg1"/>
                </a:solidFill>
              </a:rPr>
            </a:br>
            <a:r>
              <a:rPr lang="ko-KR" altLang="en-US" sz="2600" b="1">
                <a:solidFill>
                  <a:schemeClr val="bg1"/>
                </a:solidFill>
              </a:rPr>
              <a:t>정  영  훈</a:t>
            </a:r>
          </a:p>
          <a:p>
            <a:pPr algn="r">
              <a:defRPr/>
            </a:pPr>
            <a:r>
              <a:rPr lang="ko-KR" altLang="en-US" sz="2600" b="1">
                <a:solidFill>
                  <a:schemeClr val="bg1"/>
                </a:solidFill>
              </a:rPr>
              <a:t>정  승  욱</a:t>
            </a:r>
          </a:p>
        </p:txBody>
      </p:sp>
      <p:sp>
        <p:nvSpPr>
          <p:cNvPr id="74" name="순서도: 논리합 73"/>
          <p:cNvSpPr/>
          <p:nvPr/>
        </p:nvSpPr>
        <p:spPr>
          <a:xfrm>
            <a:off x="179512" y="259030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748464" y="26055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269831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270950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2699792" y="2852936"/>
            <a:ext cx="3744416" cy="432048"/>
            <a:chOff x="2699792" y="2852936"/>
            <a:chExt cx="3744416" cy="504056"/>
          </a:xfrm>
        </p:grpSpPr>
        <p:grpSp>
          <p:nvGrpSpPr>
            <p:cNvPr id="86" name="그룹 85"/>
            <p:cNvGrpSpPr/>
            <p:nvPr/>
          </p:nvGrpSpPr>
          <p:grpSpPr>
            <a:xfrm>
              <a:off x="2987824" y="2852936"/>
              <a:ext cx="3456384" cy="504056"/>
              <a:chOff x="899592" y="2060848"/>
              <a:chExt cx="3456384" cy="504056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899592" y="2060848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851920" y="206084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89" name="타원 88"/>
            <p:cNvSpPr/>
            <p:nvPr/>
          </p:nvSpPr>
          <p:spPr>
            <a:xfrm>
              <a:off x="2699792" y="285293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987824" y="2823319"/>
            <a:ext cx="3168352" cy="451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spc="-150">
                <a:solidFill>
                  <a:schemeClr val="tx2"/>
                </a:solidFill>
              </a:rPr>
              <a:t>BitCamp 3</a:t>
            </a:r>
            <a:r>
              <a:rPr lang="ko-KR" altLang="en-US" sz="2400" b="1" spc="-150">
                <a:solidFill>
                  <a:schemeClr val="tx2"/>
                </a:solidFill>
              </a:rPr>
              <a:t> </a:t>
            </a:r>
            <a:r>
              <a:rPr lang="en-US" altLang="ko-KR" sz="2400" b="1" spc="-150">
                <a:solidFill>
                  <a:schemeClr val="tx2"/>
                </a:solidFill>
              </a:rPr>
              <a:t>Project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855640" y="3429000"/>
            <a:ext cx="36004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>
                <a:solidFill>
                  <a:schemeClr val="bg1"/>
                </a:solidFill>
                <a:cs typeface="맑은 고딕"/>
              </a:rPr>
              <a:t>TEAM : MATRIX</a:t>
            </a:r>
            <a:endParaRPr lang="en-US" altLang="ko-KR" sz="25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2"/>
      <p:bldP spid="74" grpId="0" animBg="1"/>
      <p:bldP spid="7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ShipMovement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</a:p>
        </p:txBody>
      </p:sp>
      <p:pic>
        <p:nvPicPr>
          <p:cNvPr id="40966" name="그림 409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1704" y="1514208"/>
            <a:ext cx="4810796" cy="1276528"/>
          </a:xfrm>
          <a:prstGeom prst="rect">
            <a:avLst/>
          </a:prstGeom>
        </p:spPr>
      </p:pic>
      <p:pic>
        <p:nvPicPr>
          <p:cNvPr id="4098" name="Picture 2" descr="C:\Users\ecde4\Unity\최종본사진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952584"/>
            <a:ext cx="7272808" cy="36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BeamControl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</a:p>
        </p:txBody>
      </p:sp>
      <p:pic>
        <p:nvPicPr>
          <p:cNvPr id="40967" name="그림 409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68760"/>
            <a:ext cx="9144000" cy="3019245"/>
          </a:xfrm>
          <a:prstGeom prst="rect">
            <a:avLst/>
          </a:prstGeom>
        </p:spPr>
      </p:pic>
      <p:pic>
        <p:nvPicPr>
          <p:cNvPr id="5122" name="Picture 2" descr="C:\Users\ecde4\Unity\최종본사진\캡처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17830" r="5176" b="6951"/>
          <a:stretch/>
        </p:blipFill>
        <p:spPr bwMode="auto">
          <a:xfrm>
            <a:off x="4579447" y="4365104"/>
            <a:ext cx="4072863" cy="232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Menu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</a:p>
        </p:txBody>
      </p:sp>
      <p:pic>
        <p:nvPicPr>
          <p:cNvPr id="40968" name="그림 409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9552" y="1401838"/>
            <a:ext cx="8226706" cy="5267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Minimap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</a:p>
        </p:txBody>
      </p:sp>
      <p:pic>
        <p:nvPicPr>
          <p:cNvPr id="40969" name="그림 409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26788"/>
            <a:ext cx="9144000" cy="3204422"/>
          </a:xfrm>
          <a:prstGeom prst="rect">
            <a:avLst/>
          </a:prstGeom>
        </p:spPr>
      </p:pic>
      <p:pic>
        <p:nvPicPr>
          <p:cNvPr id="6146" name="Picture 2" descr="C:\Users\ecde4\Unity\최종본사진\캡처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13" y="5111762"/>
            <a:ext cx="1860590" cy="165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de4\Unity\최종본사진\캡처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5111762"/>
            <a:ext cx="1584176" cy="165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MoveAnimation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</a:p>
        </p:txBody>
      </p:sp>
      <p:pic>
        <p:nvPicPr>
          <p:cNvPr id="40965" name="그림 409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419567"/>
            <a:ext cx="9120336" cy="4529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MechMovement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</a:p>
        </p:txBody>
      </p:sp>
      <p:pic>
        <p:nvPicPr>
          <p:cNvPr id="40970" name="그림 409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181549"/>
            <a:ext cx="9144000" cy="449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MechMovement2 -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</a:p>
        </p:txBody>
      </p:sp>
      <p:pic>
        <p:nvPicPr>
          <p:cNvPr id="40971" name="그림 409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28800"/>
            <a:ext cx="9144000" cy="4307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MovementSound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</a:p>
        </p:txBody>
      </p:sp>
      <p:pic>
        <p:nvPicPr>
          <p:cNvPr id="40972" name="그림 4097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5480" y="1340768"/>
            <a:ext cx="6168986" cy="5100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Shooting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</a:p>
        </p:txBody>
      </p:sp>
      <p:pic>
        <p:nvPicPr>
          <p:cNvPr id="40973" name="그림 409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4056" y="1268760"/>
            <a:ext cx="8184232" cy="5228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EnemySpawner1 -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</a:p>
        </p:txBody>
      </p:sp>
      <p:pic>
        <p:nvPicPr>
          <p:cNvPr id="40975" name="그림 409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384" y="1484784"/>
            <a:ext cx="8112224" cy="4873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448216"/>
            <a:ext cx="6192688" cy="540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 spc="-150">
                <a:solidFill>
                  <a:schemeClr val="bg1"/>
                </a:solidFill>
              </a:rPr>
              <a:t>Save The WarShip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1520" y="1268760"/>
            <a:ext cx="2520280" cy="504056"/>
            <a:chOff x="1835696" y="2060848"/>
            <a:chExt cx="2520280" cy="504056"/>
          </a:xfrm>
        </p:grpSpPr>
        <p:sp>
          <p:nvSpPr>
            <p:cNvPr id="6" name="직사각형 5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39552" y="1268760"/>
            <a:ext cx="2304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spc="-150">
                <a:solidFill>
                  <a:schemeClr val="tx2"/>
                </a:solidFill>
              </a:rPr>
              <a:t>CONTENTS</a:t>
            </a:r>
            <a:endParaRPr lang="ko-KR" altLang="en-US" sz="2800" b="1" spc="-150">
              <a:solidFill>
                <a:schemeClr val="tx2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475656" y="1772816"/>
            <a:ext cx="4248472" cy="42484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논리합 13"/>
          <p:cNvSpPr/>
          <p:nvPr/>
        </p:nvSpPr>
        <p:spPr>
          <a:xfrm>
            <a:off x="1979712" y="227687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267744" y="2276872"/>
            <a:ext cx="3744416" cy="388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01  </a:t>
            </a:r>
            <a:r>
              <a:rPr lang="ko-KR" altLang="en-US" sz="2000" b="1" spc="-15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6" name="순서도: 논리합 15"/>
          <p:cNvSpPr/>
          <p:nvPr/>
        </p:nvSpPr>
        <p:spPr>
          <a:xfrm>
            <a:off x="2699792" y="2972387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87824" y="2972387"/>
            <a:ext cx="3744416" cy="388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02 </a:t>
            </a:r>
            <a:r>
              <a:rPr lang="ko-KR" altLang="en-US" sz="2000" b="1" spc="-150">
                <a:solidFill>
                  <a:schemeClr val="bg1"/>
                </a:solidFill>
              </a:rPr>
              <a:t>시스템 구성 개요</a:t>
            </a:r>
            <a:r>
              <a:rPr lang="en-US" altLang="ko-KR" sz="2000" b="1" spc="-15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8" name="순서도: 논리합 17"/>
          <p:cNvSpPr/>
          <p:nvPr/>
        </p:nvSpPr>
        <p:spPr>
          <a:xfrm>
            <a:off x="3347864" y="3658959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35896" y="3658959"/>
            <a:ext cx="3744416" cy="387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03    </a:t>
            </a:r>
            <a:r>
              <a:rPr lang="ko-KR" altLang="en-US" sz="2000" b="1" spc="-150">
                <a:solidFill>
                  <a:schemeClr val="bg1"/>
                </a:solidFill>
              </a:rPr>
              <a:t>역활분담 및 코드설명</a:t>
            </a:r>
          </a:p>
        </p:txBody>
      </p:sp>
      <p:sp>
        <p:nvSpPr>
          <p:cNvPr id="20" name="순서도: 논리합 19"/>
          <p:cNvSpPr/>
          <p:nvPr/>
        </p:nvSpPr>
        <p:spPr>
          <a:xfrm>
            <a:off x="4034436" y="4307031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322468" y="4307031"/>
            <a:ext cx="3744416" cy="3868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04    </a:t>
            </a:r>
            <a:r>
              <a:rPr lang="ko-KR" altLang="en-US" sz="2000" b="1" spc="-15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22" name="순서도: 논리합 21"/>
          <p:cNvSpPr/>
          <p:nvPr/>
        </p:nvSpPr>
        <p:spPr>
          <a:xfrm>
            <a:off x="4716016" y="4995173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004048" y="4995173"/>
            <a:ext cx="3744416" cy="394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05   Q&amp;A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5519936" y="5626542"/>
            <a:ext cx="3744416" cy="394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06   </a:t>
            </a:r>
            <a:r>
              <a:rPr lang="ko-KR" altLang="en-US" sz="2000" b="1" spc="-150">
                <a:solidFill>
                  <a:schemeClr val="bg1"/>
                </a:solidFill>
              </a:rPr>
              <a:t>소감발표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1"/>
      <p:bldP spid="16" grpId="2" animBg="1"/>
      <p:bldP spid="17" grpId="3"/>
      <p:bldP spid="18" grpId="4" animBg="1"/>
      <p:bldP spid="19" grpId="5"/>
      <p:bldP spid="20" grpId="6" animBg="1"/>
      <p:bldP spid="21" grpId="7"/>
      <p:bldP spid="22" grpId="8" animBg="1"/>
      <p:bldP spid="23" grpId="9"/>
      <p:bldP spid="24" grpId="1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EnemySpawner2 -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</a:p>
        </p:txBody>
      </p:sp>
      <p:pic>
        <p:nvPicPr>
          <p:cNvPr id="40976" name="그림 409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639" y="1412776"/>
            <a:ext cx="8379657" cy="4752528"/>
          </a:xfrm>
          <a:prstGeom prst="rect">
            <a:avLst/>
          </a:prstGeom>
        </p:spPr>
      </p:pic>
      <p:pic>
        <p:nvPicPr>
          <p:cNvPr id="1026" name="Picture 2" descr="C:\Users\ecde4\Unity\최종본사진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378" y="4653136"/>
            <a:ext cx="4250407" cy="200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Enemy2 -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</a:p>
        </p:txBody>
      </p:sp>
      <p:pic>
        <p:nvPicPr>
          <p:cNvPr id="40974" name="그림 409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1424" y="1484784"/>
            <a:ext cx="7164689" cy="4576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 smtClean="0">
                <a:solidFill>
                  <a:schemeClr val="tx2"/>
                </a:solidFill>
              </a:rPr>
              <a:t>Around - 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정영훈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3074" name="Picture 2" descr="C:\Users\ecde4\Unity\최종본사진\A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319213"/>
            <a:ext cx="8926513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de4\Unity\최종본사진\캡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054" y="4653136"/>
            <a:ext cx="3888409" cy="21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1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Follow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</a:p>
        </p:txBody>
      </p:sp>
      <p:pic>
        <p:nvPicPr>
          <p:cNvPr id="40979" name="그림 409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344" y="2023866"/>
            <a:ext cx="8878539" cy="2810267"/>
          </a:xfrm>
          <a:prstGeom prst="rect">
            <a:avLst/>
          </a:prstGeom>
        </p:spPr>
      </p:pic>
      <p:pic>
        <p:nvPicPr>
          <p:cNvPr id="2050" name="Picture 2" descr="C:\Users\ecde4\Unity\최종본사진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509120"/>
            <a:ext cx="2489547" cy="213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EnemyStatus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</a:p>
        </p:txBody>
      </p:sp>
      <p:pic>
        <p:nvPicPr>
          <p:cNvPr id="40977" name="그림 409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40768"/>
            <a:ext cx="9144000" cy="4018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4869160"/>
            <a:ext cx="9144000" cy="15463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KeyPad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</a:p>
        </p:txBody>
      </p:sp>
      <p:pic>
        <p:nvPicPr>
          <p:cNvPr id="40980" name="그림 409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047" y="1145447"/>
            <a:ext cx="8328248" cy="4567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KeyPad2 -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</a:p>
        </p:txBody>
      </p:sp>
      <p:pic>
        <p:nvPicPr>
          <p:cNvPr id="40981" name="그림 409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064" y="1340768"/>
            <a:ext cx="8040216" cy="4513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KeyPad3 - </a:t>
            </a:r>
            <a:r>
              <a:rPr lang="ko-KR" altLang="en-US" sz="2000" b="1">
                <a:solidFill>
                  <a:schemeClr val="tx2"/>
                </a:solidFill>
              </a:rPr>
              <a:t>정영훈</a:t>
            </a:r>
          </a:p>
        </p:txBody>
      </p:sp>
      <p:pic>
        <p:nvPicPr>
          <p:cNvPr id="40982" name="그림 409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408" y="1556792"/>
            <a:ext cx="7704856" cy="4693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744416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525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 err="1">
                <a:solidFill>
                  <a:schemeClr val="tx2"/>
                </a:solidFill>
              </a:rPr>
              <a:t>MechStatus</a:t>
            </a:r>
            <a:r>
              <a:rPr lang="en-US" altLang="ko-KR" sz="2000" b="1" dirty="0">
                <a:solidFill>
                  <a:schemeClr val="tx2"/>
                </a:solidFill>
              </a:rPr>
              <a:t> 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– 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정영훈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,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정승욱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40983" name="그림 4098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40" y="1398378"/>
            <a:ext cx="8472264" cy="4550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bulletScript</a:t>
            </a: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-</a:t>
            </a:r>
            <a:r>
              <a:rPr lang="ko-KR" altLang="en-US" sz="2000" b="1">
                <a:solidFill>
                  <a:schemeClr val="tx2"/>
                </a:solidFill>
              </a:rPr>
              <a:t> 정승욱</a:t>
            </a:r>
          </a:p>
        </p:txBody>
      </p:sp>
      <p:pic>
        <p:nvPicPr>
          <p:cNvPr id="40963" name="그림 409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92" y="1196752"/>
            <a:ext cx="8184232" cy="5403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01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8" y="611063"/>
            <a:ext cx="2957320" cy="432048"/>
            <a:chOff x="1835696" y="2060848"/>
            <a:chExt cx="2520280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835696" y="2060848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616" y="625654"/>
            <a:ext cx="2669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프로젝트 개요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828" y="1970554"/>
            <a:ext cx="7992888" cy="1389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900" b="1">
                <a:solidFill>
                  <a:schemeClr val="bg1"/>
                </a:solidFill>
              </a:rPr>
              <a:t>여러 콘텐츠 중에서 어떤 좋은 아이디어가 있을까 고민하고 찾아 보던 와중 </a:t>
            </a:r>
            <a:r>
              <a:rPr lang="en-US" altLang="ko-KR" sz="1900" b="1">
                <a:solidFill>
                  <a:schemeClr val="bg1"/>
                </a:solidFill>
              </a:rPr>
              <a:t>YOUTUBE</a:t>
            </a:r>
            <a:r>
              <a:rPr lang="ko-KR" altLang="en-US" sz="1900" b="1">
                <a:solidFill>
                  <a:schemeClr val="bg1"/>
                </a:solidFill>
              </a:rPr>
              <a:t>에서 매트릭스 영화 장면을 보게되었고 거기서 영감을 얻어 우주전쟁 컨셉의 로봇 슈팅 게임을 제작하게 되었습니다</a:t>
            </a:r>
            <a:r>
              <a:rPr lang="en-US" altLang="ko-KR" sz="1900" b="1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07368" y="1490784"/>
            <a:ext cx="8114524" cy="2442271"/>
          </a:xfrm>
          <a:prstGeom prst="rect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4812" y="1340768"/>
            <a:ext cx="8269088" cy="2664296"/>
          </a:xfrm>
          <a:prstGeom prst="rect">
            <a:avLst/>
          </a:prstGeom>
          <a:noFill/>
          <a:ln w="3175">
            <a:solidFill>
              <a:schemeClr val="bg1"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rcRect t="11140" r="100" b="10920"/>
          <a:stretch>
            <a:fillRect/>
          </a:stretch>
        </p:blipFill>
        <p:spPr>
          <a:xfrm>
            <a:off x="1847528" y="4221088"/>
            <a:ext cx="5184576" cy="2016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2"/>
      <p:bldP spid="14" grpId="0" animBg="1"/>
      <p:bldP spid="1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93565"/>
            <a:ext cx="1121290" cy="75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599" y="548680"/>
            <a:ext cx="3684240" cy="494430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6" y="574440"/>
            <a:ext cx="2877896" cy="395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GameUI</a:t>
            </a: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-</a:t>
            </a:r>
            <a:r>
              <a:rPr lang="ko-KR" altLang="en-US" sz="2000" b="1">
                <a:solidFill>
                  <a:schemeClr val="tx2"/>
                </a:solidFill>
              </a:rPr>
              <a:t> 정승욱</a:t>
            </a:r>
          </a:p>
        </p:txBody>
      </p:sp>
      <p:pic>
        <p:nvPicPr>
          <p:cNvPr id="40965" name="그림 409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43985"/>
            <a:ext cx="9120336" cy="2185014"/>
          </a:xfrm>
          <a:prstGeom prst="rect">
            <a:avLst/>
          </a:prstGeom>
        </p:spPr>
      </p:pic>
      <p:pic>
        <p:nvPicPr>
          <p:cNvPr id="40966" name="그림 409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429000"/>
            <a:ext cx="4079776" cy="1811115"/>
          </a:xfrm>
          <a:prstGeom prst="rect">
            <a:avLst/>
          </a:prstGeom>
        </p:spPr>
      </p:pic>
      <p:pic>
        <p:nvPicPr>
          <p:cNvPr id="40967" name="그림 4096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79776" y="3429000"/>
            <a:ext cx="5040560" cy="936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293565"/>
            <a:ext cx="1121290" cy="75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599" y="548680"/>
            <a:ext cx="3684240" cy="494430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6" y="574440"/>
            <a:ext cx="3921820" cy="395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Shooting </a:t>
            </a:r>
            <a:r>
              <a:rPr lang="ko-KR" altLang="en-US" sz="2000" b="1">
                <a:solidFill>
                  <a:schemeClr val="tx2"/>
                </a:solidFill>
              </a:rPr>
              <a:t>기본틀 </a:t>
            </a:r>
            <a:r>
              <a:rPr lang="en-US" altLang="ko-KR" sz="2000" b="1">
                <a:solidFill>
                  <a:schemeClr val="tx2"/>
                </a:solidFill>
              </a:rPr>
              <a:t>-</a:t>
            </a:r>
            <a:r>
              <a:rPr lang="ko-KR" altLang="en-US" sz="2000" b="1">
                <a:solidFill>
                  <a:schemeClr val="tx2"/>
                </a:solidFill>
              </a:rPr>
              <a:t> 정승욱</a:t>
            </a:r>
          </a:p>
        </p:txBody>
      </p:sp>
      <p:pic>
        <p:nvPicPr>
          <p:cNvPr id="40965" name="그림 409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2088" y="1205905"/>
            <a:ext cx="6960096" cy="4446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9512" y="404663"/>
            <a:ext cx="1008112" cy="75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04</a:t>
            </a:r>
          </a:p>
        </p:txBody>
      </p:sp>
      <p:grpSp>
        <p:nvGrpSpPr>
          <p:cNvPr id="16" name="그룹 76"/>
          <p:cNvGrpSpPr/>
          <p:nvPr/>
        </p:nvGrpSpPr>
        <p:grpSpPr>
          <a:xfrm>
            <a:off x="971600" y="611063"/>
            <a:ext cx="2592290" cy="432048"/>
            <a:chOff x="1520659" y="2060848"/>
            <a:chExt cx="2835317" cy="504056"/>
          </a:xfrm>
        </p:grpSpPr>
        <p:sp>
          <p:nvSpPr>
            <p:cNvPr id="17" name="직사각형 16"/>
            <p:cNvSpPr/>
            <p:nvPr/>
          </p:nvSpPr>
          <p:spPr>
            <a:xfrm>
              <a:off x="1520659" y="2060848"/>
              <a:ext cx="261929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71600" y="630313"/>
            <a:ext cx="2376266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시연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51383" y="1593735"/>
            <a:ext cx="7920881" cy="367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500" b="1">
                <a:solidFill>
                  <a:schemeClr val="bg1"/>
                </a:solidFill>
              </a:rPr>
              <a:t>PLAY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05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2592290" cy="432048"/>
            <a:chOff x="1520659" y="2060848"/>
            <a:chExt cx="2835317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520659" y="2060848"/>
              <a:ext cx="261929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71600" y="630313"/>
            <a:ext cx="2376266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tx2"/>
                </a:solidFill>
              </a:rPr>
              <a:t>Q&amp;A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79376" y="1340768"/>
            <a:ext cx="8208912" cy="470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300" b="1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3"/>
            <a:ext cx="1008112" cy="75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2592290" cy="432048"/>
            <a:chOff x="1520659" y="2060848"/>
            <a:chExt cx="2835317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1520659" y="2060848"/>
              <a:ext cx="261929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71600" y="630313"/>
            <a:ext cx="2376266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소감발표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79376" y="1340768"/>
            <a:ext cx="8208912" cy="470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300" b="1">
                <a:solidFill>
                  <a:schemeClr val="bg1"/>
                </a:solidFill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1988840"/>
            <a:ext cx="6192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 b="1" spc="-150">
                <a:solidFill>
                  <a:schemeClr val="bg1"/>
                </a:solidFill>
              </a:rPr>
              <a:t>감사합니다</a:t>
            </a:r>
            <a:endParaRPr lang="en-US" altLang="ko-KR" sz="4800" b="1" spc="-150">
              <a:solidFill>
                <a:schemeClr val="bg1"/>
              </a:solidFill>
            </a:endParaRPr>
          </a:p>
        </p:txBody>
      </p:sp>
      <p:sp>
        <p:nvSpPr>
          <p:cNvPr id="74" name="순서도: 논리합 73"/>
          <p:cNvSpPr/>
          <p:nvPr/>
        </p:nvSpPr>
        <p:spPr>
          <a:xfrm>
            <a:off x="179512" y="259030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순서도: 논리합 74"/>
          <p:cNvSpPr/>
          <p:nvPr/>
        </p:nvSpPr>
        <p:spPr>
          <a:xfrm>
            <a:off x="8748464" y="26055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269831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270950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89"/>
          <p:cNvGrpSpPr/>
          <p:nvPr/>
        </p:nvGrpSpPr>
        <p:grpSpPr>
          <a:xfrm>
            <a:off x="2699792" y="2852936"/>
            <a:ext cx="3744416" cy="432048"/>
            <a:chOff x="2699792" y="2852936"/>
            <a:chExt cx="3744416" cy="504056"/>
          </a:xfrm>
        </p:grpSpPr>
        <p:grpSp>
          <p:nvGrpSpPr>
            <p:cNvPr id="3" name="그룹 85"/>
            <p:cNvGrpSpPr/>
            <p:nvPr/>
          </p:nvGrpSpPr>
          <p:grpSpPr>
            <a:xfrm>
              <a:off x="2987824" y="2852936"/>
              <a:ext cx="3456384" cy="504056"/>
              <a:chOff x="899592" y="2060848"/>
              <a:chExt cx="3456384" cy="504056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899592" y="2060848"/>
                <a:ext cx="3240360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851920" y="206084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89" name="타원 88"/>
            <p:cNvSpPr/>
            <p:nvPr/>
          </p:nvSpPr>
          <p:spPr>
            <a:xfrm>
              <a:off x="2699792" y="285293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987824" y="2823319"/>
            <a:ext cx="3168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spc="-150">
                <a:solidFill>
                  <a:schemeClr val="tx2"/>
                </a:solidFill>
              </a:rPr>
              <a:t>THANK YOU</a:t>
            </a:r>
            <a:endParaRPr lang="ko-KR" altLang="en-US" sz="2400" b="1" spc="-15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02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solidFill>
                  <a:schemeClr val="tx2"/>
                </a:solidFill>
              </a:rPr>
              <a:t>시스템 구성 개요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2927048" y="1628800"/>
            <a:ext cx="3168952" cy="6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MainMenu(TitleScene)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2927048" y="4651536"/>
            <a:ext cx="3168952" cy="6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GameStart(GameScene)</a:t>
            </a:r>
          </a:p>
        </p:txBody>
      </p:sp>
      <p:cxnSp>
        <p:nvCxnSpPr>
          <p:cNvPr id="85" name="직선 화살표 연결선 84"/>
          <p:cNvCxnSpPr/>
          <p:nvPr/>
        </p:nvCxnSpPr>
        <p:spPr>
          <a:xfrm rot="16200000" flipH="1">
            <a:off x="2711624" y="3429000"/>
            <a:ext cx="1728192" cy="0"/>
          </a:xfrm>
          <a:prstGeom prst="straightConnector1">
            <a:avLst/>
          </a:prstGeom>
          <a:ln w="1270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rot="5400000" flipH="1">
            <a:off x="4655936" y="3429000"/>
            <a:ext cx="1728000" cy="0"/>
          </a:xfrm>
          <a:prstGeom prst="straightConnector1">
            <a:avLst/>
          </a:prstGeom>
          <a:ln w="127000" algn="ctr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오른쪽 화살표 설명선 86"/>
          <p:cNvSpPr/>
          <p:nvPr/>
        </p:nvSpPr>
        <p:spPr>
          <a:xfrm>
            <a:off x="191344" y="2996100"/>
            <a:ext cx="2808856" cy="86579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게임시작</a:t>
            </a:r>
          </a:p>
        </p:txBody>
      </p:sp>
      <p:sp>
        <p:nvSpPr>
          <p:cNvPr id="89" name="왼쪽 화살표 설명선 88"/>
          <p:cNvSpPr/>
          <p:nvPr/>
        </p:nvSpPr>
        <p:spPr>
          <a:xfrm>
            <a:off x="6096000" y="2960948"/>
            <a:ext cx="2881520" cy="93610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게임 종료후</a:t>
            </a:r>
          </a:p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저장 및 </a:t>
            </a:r>
          </a:p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메뉴화면 복귀</a:t>
            </a:r>
            <a:r>
              <a:rPr lang="ko-KR" altLang="en-US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927048" y="5517232"/>
            <a:ext cx="3168952" cy="649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점수 저장 및 </a:t>
            </a:r>
            <a:r>
              <a:rPr lang="en-US" altLang="ko-KR" b="1">
                <a:solidFill>
                  <a:schemeClr val="tx1"/>
                </a:solidFill>
              </a:rPr>
              <a:t>death</a:t>
            </a:r>
            <a:r>
              <a:rPr lang="ko-KR" altLang="en-US" b="1">
                <a:solidFill>
                  <a:schemeClr val="tx1"/>
                </a:solidFill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02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solidFill>
                  <a:schemeClr val="tx2"/>
                </a:solidFill>
              </a:rPr>
              <a:t>메인 메뉴 화면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71322"/>
            <a:ext cx="9144000" cy="4349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02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solidFill>
                  <a:schemeClr val="tx2"/>
                </a:solidFill>
              </a:rPr>
              <a:t>게임화면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54918"/>
            <a:ext cx="9144000" cy="4348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02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solidFill>
                  <a:schemeClr val="tx2"/>
                </a:solidFill>
              </a:rPr>
              <a:t>게임 종료 화면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259681"/>
            <a:ext cx="9144000" cy="4338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3"/>
            <a:ext cx="1008112" cy="755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76" name="순서도: 논리합 75"/>
          <p:cNvSpPr/>
          <p:nvPr/>
        </p:nvSpPr>
        <p:spPr>
          <a:xfrm>
            <a:off x="107504" y="65253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76"/>
          <p:cNvGrpSpPr/>
          <p:nvPr/>
        </p:nvGrpSpPr>
        <p:grpSpPr>
          <a:xfrm>
            <a:off x="966609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0866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solidFill>
                  <a:schemeClr val="tx2"/>
                </a:solidFill>
              </a:rPr>
              <a:t>역활 분담 및 코드설명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07368" y="1703065"/>
            <a:ext cx="8064896" cy="69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박웅배</a:t>
            </a:r>
            <a:r>
              <a:rPr lang="en-US" altLang="ko-KR" sz="2000" b="1">
                <a:solidFill>
                  <a:schemeClr val="bg1"/>
                </a:solidFill>
              </a:rPr>
              <a:t>(</a:t>
            </a:r>
            <a:r>
              <a:rPr lang="ko-KR" altLang="en-US" sz="2000" b="1">
                <a:solidFill>
                  <a:schemeClr val="bg1"/>
                </a:solidFill>
              </a:rPr>
              <a:t>조장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-</a:t>
            </a:r>
            <a:r>
              <a:rPr lang="ko-KR" altLang="en-US" sz="2000" b="1">
                <a:solidFill>
                  <a:schemeClr val="bg1"/>
                </a:solidFill>
              </a:rPr>
              <a:t> 전체 애니메이션삽입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미니맵 제작</a:t>
            </a:r>
            <a:r>
              <a:rPr lang="en-US" altLang="ko-KR" sz="2000" b="1">
                <a:solidFill>
                  <a:schemeClr val="bg1"/>
                </a:solidFill>
              </a:rPr>
              <a:t>,UI</a:t>
            </a:r>
            <a:r>
              <a:rPr lang="ko-KR" altLang="en-US" sz="2000" b="1">
                <a:solidFill>
                  <a:schemeClr val="bg1"/>
                </a:solidFill>
              </a:rPr>
              <a:t>제작 및 수정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endParaRPr lang="ko-KR" altLang="en-US" sz="2000" b="1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게임전체 기획 및 총괄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07367" y="3078480"/>
            <a:ext cx="8136904" cy="7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정영훈</a:t>
            </a:r>
            <a:r>
              <a:rPr lang="en-US" altLang="ko-KR" sz="2000" b="1">
                <a:solidFill>
                  <a:schemeClr val="bg1"/>
                </a:solidFill>
              </a:rPr>
              <a:t>(</a:t>
            </a:r>
            <a:r>
              <a:rPr lang="ko-KR" altLang="en-US" sz="2000" b="1">
                <a:solidFill>
                  <a:schemeClr val="bg1"/>
                </a:solidFill>
              </a:rPr>
              <a:t>조원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-</a:t>
            </a:r>
            <a:r>
              <a:rPr lang="ko-KR" altLang="en-US" sz="2000" b="1">
                <a:solidFill>
                  <a:schemeClr val="bg1"/>
                </a:solidFill>
              </a:rPr>
              <a:t> 적 생성 및 </a:t>
            </a:r>
            <a:r>
              <a:rPr lang="en-US" altLang="ko-KR" sz="2000" b="1">
                <a:solidFill>
                  <a:schemeClr val="bg1"/>
                </a:solidFill>
              </a:rPr>
              <a:t>AI</a:t>
            </a:r>
            <a:r>
              <a:rPr lang="ko-KR" altLang="en-US" sz="2000" b="1">
                <a:solidFill>
                  <a:schemeClr val="bg1"/>
                </a:solidFill>
              </a:rPr>
              <a:t>제작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 기록저장구현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 전체 오브젝트 상태 관리 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 오류수정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07368" y="4533870"/>
            <a:ext cx="8136904" cy="69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정승욱</a:t>
            </a:r>
            <a:r>
              <a:rPr lang="en-US" altLang="ko-KR" sz="2000" b="1">
                <a:solidFill>
                  <a:schemeClr val="bg1"/>
                </a:solidFill>
              </a:rPr>
              <a:t>(</a:t>
            </a:r>
            <a:r>
              <a:rPr lang="ko-KR" altLang="en-US" sz="2000" b="1">
                <a:solidFill>
                  <a:schemeClr val="bg1"/>
                </a:solidFill>
              </a:rPr>
              <a:t>조원</a:t>
            </a:r>
            <a:r>
              <a:rPr lang="en-US" altLang="ko-KR" sz="2000" b="1">
                <a:solidFill>
                  <a:schemeClr val="bg1"/>
                </a:solidFill>
              </a:rPr>
              <a:t>)</a:t>
            </a:r>
            <a:r>
              <a:rPr lang="ko-KR" altLang="en-US" sz="2000" b="1">
                <a:solidFill>
                  <a:schemeClr val="bg1"/>
                </a:solidFill>
              </a:rPr>
              <a:t> </a:t>
            </a:r>
            <a:r>
              <a:rPr lang="en-US" altLang="ko-KR" sz="2000" b="1">
                <a:solidFill>
                  <a:schemeClr val="bg1"/>
                </a:solidFill>
              </a:rPr>
              <a:t>-</a:t>
            </a:r>
            <a:r>
              <a:rPr lang="ko-KR" altLang="en-US" sz="2000" b="1">
                <a:solidFill>
                  <a:schemeClr val="bg1"/>
                </a:solidFill>
              </a:rPr>
              <a:t> 오브젝트 스크립트 기본틀제작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 씬전환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슈팅부분 담당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</a:p>
          <a:p>
            <a:pPr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UI</a:t>
            </a:r>
            <a:r>
              <a:rPr lang="ko-KR" altLang="en-US" sz="2000" b="1">
                <a:solidFill>
                  <a:schemeClr val="bg1"/>
                </a:solidFill>
              </a:rPr>
              <a:t> 매니져 기본틀 제작</a:t>
            </a:r>
            <a:r>
              <a:rPr lang="en-US" altLang="ko-KR" sz="2000" b="1">
                <a:solidFill>
                  <a:schemeClr val="bg1"/>
                </a:solidFill>
              </a:rPr>
              <a:t>,</a:t>
            </a:r>
            <a:r>
              <a:rPr lang="ko-KR" altLang="en-US" sz="2000" b="1">
                <a:solidFill>
                  <a:schemeClr val="bg1"/>
                </a:solidFill>
              </a:rPr>
              <a:t> 오류수정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79512" y="4046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400" b="1" spc="-300">
                <a:solidFill>
                  <a:schemeClr val="bg1"/>
                </a:solidFill>
              </a:rPr>
              <a:t>03</a:t>
            </a:r>
            <a:endParaRPr lang="ko-KR" altLang="en-US" b="1" spc="-300">
              <a:solidFill>
                <a:schemeClr val="bg1"/>
              </a:solidFill>
            </a:endParaRPr>
          </a:p>
        </p:txBody>
      </p:sp>
      <p:grpSp>
        <p:nvGrpSpPr>
          <p:cNvPr id="2" name="그룹 76"/>
          <p:cNvGrpSpPr/>
          <p:nvPr/>
        </p:nvGrpSpPr>
        <p:grpSpPr>
          <a:xfrm>
            <a:off x="971600" y="611063"/>
            <a:ext cx="3312368" cy="432048"/>
            <a:chOff x="733074" y="2060848"/>
            <a:chExt cx="3622902" cy="504056"/>
          </a:xfrm>
        </p:grpSpPr>
        <p:sp>
          <p:nvSpPr>
            <p:cNvPr id="78" name="직사각형 77"/>
            <p:cNvSpPr/>
            <p:nvPr/>
          </p:nvSpPr>
          <p:spPr>
            <a:xfrm>
              <a:off x="733074" y="2060848"/>
              <a:ext cx="3406878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51920" y="2060848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85857" y="630313"/>
            <a:ext cx="3168352" cy="386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2"/>
                </a:solidFill>
              </a:rPr>
              <a:t> </a:t>
            </a:r>
            <a:r>
              <a:rPr lang="en-US" altLang="ko-KR" sz="2000" b="1">
                <a:solidFill>
                  <a:schemeClr val="tx2"/>
                </a:solidFill>
              </a:rPr>
              <a:t>ShootingBeam -</a:t>
            </a:r>
            <a:r>
              <a:rPr lang="ko-KR" altLang="en-US" sz="2000" b="1">
                <a:solidFill>
                  <a:schemeClr val="tx2"/>
                </a:solidFill>
              </a:rPr>
              <a:t> 박웅배</a:t>
            </a:r>
          </a:p>
        </p:txBody>
      </p:sp>
      <p:pic>
        <p:nvPicPr>
          <p:cNvPr id="40964" name="그림 409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92" y="1289266"/>
            <a:ext cx="7848872" cy="5020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444</Words>
  <Application>Microsoft Office PowerPoint</Application>
  <PresentationFormat>화면 슬라이드 쇼(4:3)</PresentationFormat>
  <Paragraphs>165</Paragraphs>
  <Slides>35</Slides>
  <Notes>35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정영훈</cp:lastModifiedBy>
  <cp:revision>54</cp:revision>
  <dcterms:created xsi:type="dcterms:W3CDTF">2017-03-28T04:45:29Z</dcterms:created>
  <dcterms:modified xsi:type="dcterms:W3CDTF">2019-09-04T06:52:49Z</dcterms:modified>
  <cp:version>0906.0100.01</cp:version>
</cp:coreProperties>
</file>